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047" y="716409"/>
            <a:ext cx="8825658" cy="2677648"/>
          </a:xfrm>
        </p:spPr>
        <p:txBody>
          <a:bodyPr/>
          <a:lstStyle/>
          <a:p>
            <a:r>
              <a:rPr lang="en-US" dirty="0" err="1" smtClean="0"/>
              <a:t>Virtual?Reality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047" y="3687134"/>
            <a:ext cx="8825658" cy="861420"/>
          </a:xfrm>
        </p:spPr>
        <p:txBody>
          <a:bodyPr/>
          <a:lstStyle/>
          <a:p>
            <a:r>
              <a:rPr lang="en-US" dirty="0" smtClean="0"/>
              <a:t>How do we become an active participant our Dreams?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47" y="945682"/>
            <a:ext cx="5031154" cy="511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5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001" y="470225"/>
            <a:ext cx="8825658" cy="2677648"/>
          </a:xfrm>
        </p:spPr>
        <p:txBody>
          <a:bodyPr/>
          <a:lstStyle/>
          <a:p>
            <a:r>
              <a:rPr lang="en-US" smtClean="0"/>
              <a:t>Lucid Dreaming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4894" y="3628518"/>
            <a:ext cx="8825658" cy="861420"/>
          </a:xfrm>
        </p:spPr>
        <p:txBody>
          <a:bodyPr/>
          <a:lstStyle/>
          <a:p>
            <a:r>
              <a:rPr lang="en-US" dirty="0" smtClean="0"/>
              <a:t>In 4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17117"/>
            <a:ext cx="8825658" cy="1768883"/>
          </a:xfrm>
        </p:spPr>
        <p:txBody>
          <a:bodyPr/>
          <a:lstStyle/>
          <a:p>
            <a:r>
              <a:rPr lang="en-US" sz="4600" dirty="0" smtClean="0"/>
              <a:t>First you must become aware </a:t>
            </a:r>
            <a:r>
              <a:rPr lang="en-US" sz="4600" i="1" dirty="0" smtClean="0"/>
              <a:t>when</a:t>
            </a:r>
            <a:r>
              <a:rPr lang="en-US" sz="4600" dirty="0" smtClean="0"/>
              <a:t> you’re Dreaming: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2579077"/>
            <a:ext cx="94370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Get in the habit of </a:t>
            </a:r>
            <a:r>
              <a:rPr lang="en-US" dirty="0" smtClean="0">
                <a:solidFill>
                  <a:schemeClr val="accent2"/>
                </a:solidFill>
              </a:rPr>
              <a:t>asking yourself if you’re dreaming while you’re awake. Look around consciously at you’re reality, especially when something out of the ordinary happens.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This habit will </a:t>
            </a:r>
            <a:r>
              <a:rPr lang="en-US" dirty="0" smtClean="0">
                <a:solidFill>
                  <a:schemeClr val="accent2"/>
                </a:solidFill>
              </a:rPr>
              <a:t>eventually carry through to your dreams.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You may then be able to wake up “inside” your dream and begin to observe your surroundings on a more conscious level.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If it’s hard to tell whether you’re dreaming or not, try flicking a light switch or reading any text if possible (light switches usually don’t work and text is usually nonsensical).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81240"/>
            <a:ext cx="8825658" cy="1768883"/>
          </a:xfrm>
        </p:spPr>
        <p:txBody>
          <a:bodyPr/>
          <a:lstStyle/>
          <a:p>
            <a:r>
              <a:rPr lang="en-US" sz="4600" dirty="0" smtClean="0"/>
              <a:t>Be aware of your intention before </a:t>
            </a:r>
            <a:r>
              <a:rPr lang="en-US" sz="4600" smtClean="0"/>
              <a:t>you sleep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1201847" y="2602523"/>
            <a:ext cx="9437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Be aware of your intention to have a lucid dream while you’re falling asleep. You can even try envisioning a dream you’d like to have.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Relax and state this intention in your mind repeatedly.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8532"/>
            <a:ext cx="8825658" cy="1768883"/>
          </a:xfrm>
        </p:spPr>
        <p:txBody>
          <a:bodyPr/>
          <a:lstStyle/>
          <a:p>
            <a:r>
              <a:rPr lang="en-US" sz="4600" dirty="0" smtClean="0"/>
              <a:t>Keep a dream journal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2227385"/>
            <a:ext cx="94370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When you wake up, before moving keep your eyes closed. Start at the most recent part of a dream you can remember and do your best to work your way to the beginning.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Remembering your dreams after they happen is an important part of this process so write them down asap. Look over your notes and remember. 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What is written between the lines?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Symbolism in dreams is not universal.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What do the happenings and symbols mean to YOU?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81240"/>
            <a:ext cx="8825658" cy="1768883"/>
          </a:xfrm>
        </p:spPr>
        <p:txBody>
          <a:bodyPr/>
          <a:lstStyle/>
          <a:p>
            <a:r>
              <a:rPr lang="en-US" sz="4600" dirty="0" smtClean="0"/>
              <a:t>Once you’re aware, </a:t>
            </a:r>
            <a:br>
              <a:rPr lang="en-US" sz="4600" dirty="0" smtClean="0"/>
            </a:br>
            <a:r>
              <a:rPr lang="en-US" sz="4600" dirty="0" smtClean="0"/>
              <a:t>begin with easy tasks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2930768"/>
            <a:ext cx="94370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Once you’re aware inside your dream you can begin to explore and try to craft your journey or experience.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Try walking, touching an object, looking around.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Build on these skills as you get used to interacting with your environment.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You’ll be flying in no time.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87456"/>
            <a:ext cx="8825658" cy="1768883"/>
          </a:xfrm>
        </p:spPr>
        <p:txBody>
          <a:bodyPr/>
          <a:lstStyle/>
          <a:p>
            <a:r>
              <a:rPr lang="en-US" sz="4600" dirty="0" smtClean="0"/>
              <a:t>Let your dreams guide your life and vice versa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2895600"/>
            <a:ext cx="9437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Learn from your subconscious and the alternate reality it provides.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Notice the crossovers and contrasts between your waking life and your sleeping life.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350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Wingdings 3</vt:lpstr>
      <vt:lpstr>Arial</vt:lpstr>
      <vt:lpstr>Ion Boardroom</vt:lpstr>
      <vt:lpstr>Virtual?Reality?</vt:lpstr>
      <vt:lpstr>PowerPoint Presentation</vt:lpstr>
      <vt:lpstr>Lucid Dreaming</vt:lpstr>
      <vt:lpstr>First you must become aware when you’re Dreaming:</vt:lpstr>
      <vt:lpstr>Be aware of your intention before you sleep</vt:lpstr>
      <vt:lpstr>Keep a dream journal</vt:lpstr>
      <vt:lpstr>Once you’re aware,  begin with easy tasks</vt:lpstr>
      <vt:lpstr>Let your dreams guide your life and vice versa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Virtual?Reality.</dc:title>
  <dc:creator>Microsoft Office User</dc:creator>
  <cp:lastModifiedBy>Microsoft Office User</cp:lastModifiedBy>
  <cp:revision>11</cp:revision>
  <dcterms:created xsi:type="dcterms:W3CDTF">2019-12-11T22:45:42Z</dcterms:created>
  <dcterms:modified xsi:type="dcterms:W3CDTF">2019-12-12T00:32:50Z</dcterms:modified>
</cp:coreProperties>
</file>